
<file path=[Content_Types].xml><?xml version="1.0" encoding="utf-8"?>
<Types xmlns="http://schemas.openxmlformats.org/package/2006/content-types">
  <Default ContentType="application/xml" Extension="xml"/>
  <Default ContentType="application/vnd.openxmlformats-officedocument.obfuscatedFont" Extension="odttf"/>
  <Default ContentType="application/vnd.openxmlformats-package.relationships+xml" Extension="rels"/>
  <Default ContentType="image/png" Extension="png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  <Override ContentType="application/vnd.openxmlformats-officedocument.presentationml.slide+xml" PartName="/ppt/slides/slide2.xml"/>
  <Override ContentType="application/vnd.openxmlformats-officedocument.presentationml.slide+xml" PartName="/ppt/slides/slide3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</p:sldIdLst>
  <p:sldSz cy="10692384" cx="7555992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localiza-ad-vertical-1.png"/>
</Relationships>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localiza-ad-vertical-2.png"/>
</Relationships>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localiza-ad-vertical-3.png"/>
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agina-1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7555992" cy="10692384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agina-2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7555992" cy="10692384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agina-3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7555992" cy="10692384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