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Relationship Id="rId2" Type="http://schemas.openxmlformats.org/package/2006/relationships/metadata/core-properties" Target="docProps/core.xml"/>
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IdLst>
    <p:sldId id="256" r:id="rId1"/>
    <p:sldId id="257" r:id="rId2"/>
    <p:sldId id="258" r:id="rId3"/>
  </p:sldIdLst>
  <p:sldSz cx="12192000" cy="6858000" type="wide"/>
  <p:notesSz cx="6858000" cy="9144000"/>
</p:presentation>
</file>

<file path=ppt/_rels/presentation.xml.rels><?xml version="1.0" encoding="UTF-8" standalone="yes"?>
<Relationships xmlns="http://schemas.openxmlformats.org/package/2006/relationships">
<Relationship Id="rId1" Type="http://schemas.openxmlformats.org/officeDocument/2006/relationships/slide" Target="slides/slide1.xml"/>
<Relationship Id="rId2" Type="http://schemas.openxmlformats.org/officeDocument/2006/relationships/slide" Target="slides/slide2.xml"/>
<Relationship Id="rId3" Type="http://schemas.openxmlformats.org/officeDocument/2006/relationships/slide" Target="slides/slide3.xml"/>
</Relationships>
</file>

<file path=ppt/slides/_rels/slide1.xml.rels><?xml version="1.0" encoding="UTF-8" standalone="yes"?>
<Relationships xmlns="http://schemas.openxmlformats.org/package/2006/relationships">
<Relationship Id="rId1" Type="http://schemas.openxmlformats.org/officeDocument/2006/relationships/image" Target="../media/image1.png"/>
</Relationships>
</file>

<file path=ppt/slides/_rels/slide2.xml.rels><?xml version="1.0" encoding="UTF-8" standalone="yes"?>
<Relationships xmlns="http://schemas.openxmlformats.org/package/2006/relationships">
<Relationship Id="rId1" Type="http://schemas.openxmlformats.org/officeDocument/2006/relationships/image" Target="../media/image2.png"/>
</Relationships>
</file>

<file path=ppt/slides/_rels/slide3.xml.rels><?xml version="1.0" encoding="UTF-8" standalone="yes"?>
<Relationships xmlns="http://schemas.openxmlformats.org/package/2006/relationships">
<Relationship Id="rId1" Type="http://schemas.openxmlformats.org/officeDocument/2006/relationships/image" Target="../media/image3.png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.png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.png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.png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docProps/app.xml><?xml version="1.0" encoding="utf-8"?>
<Properties xmlns="http://schemas.openxmlformats.org/officeDocument/2006/extended-properties" xmlns:vt="http://schemas.openxmlformats.org/officeDocument/2006/docPropsVTypes">
  <Application>NIAR</Application>
  <Slides>3</Slide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Contrato AD - Km excedente</dc:title>
  <dc:creator>NIAR</dc:creator>
  <cp:lastModifiedBy>NIAR</cp:lastModifiedBy>
  <dcterms:created xsi:type="dcterms:W3CDTF">2026-06-18T02:57:00.850909+00:00</dcterms:created>
  <dcterms:modified xsi:type="dcterms:W3CDTF">2026-06-18T02:57:00.850909+00:00</dcterms:modified>
</cp:coreProperties>
</file>