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Default ContentType="image/png" Extension="png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  <Override ContentType="application/vnd.openxmlformats-officedocument.presentationml.slide+xml" PartName="/ppt/slides/slide2.xml"/>
  <Override ContentType="application/vnd.openxmlformats-officedocument.presentationml.slide+xml" PartName="/ppt/slides/slid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localiza-ad-slide1.png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localiza-ad-slide2.png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localiza-ad-slide3.png"/>
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-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-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